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4660"/>
  </p:normalViewPr>
  <p:slideViewPr>
    <p:cSldViewPr snapToGrid="0">
      <p:cViewPr>
        <p:scale>
          <a:sx n="66" d="100"/>
          <a:sy n="66" d="100"/>
        </p:scale>
        <p:origin x="94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0DB1-359A-49AF-9696-2BFDCA5B790F}" type="datetimeFigureOut">
              <a:rPr lang="en-US" smtClean="0"/>
              <a:t>10/24/2017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3B006-D7C9-4EB8-B415-63A6F6EFD79C}" type="slidenum">
              <a:rPr lang="en-US" smtClean="0"/>
              <a:t>‹#›</a:t>
            </a:fld>
            <a:endParaRPr lang="en-US"/>
          </a:p>
        </p:txBody>
      </p:sp>
    </p:spTree>
    <p:extLst>
      <p:ext uri="{BB962C8B-B14F-4D97-AF65-F5344CB8AC3E}">
        <p14:creationId xmlns:p14="http://schemas.microsoft.com/office/powerpoint/2010/main" val="334814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3B006-D7C9-4EB8-B415-63A6F6EFD79C}" type="slidenum">
              <a:rPr lang="en-US" smtClean="0"/>
              <a:t>1</a:t>
            </a:fld>
            <a:endParaRPr lang="en-US"/>
          </a:p>
        </p:txBody>
      </p:sp>
    </p:spTree>
    <p:extLst>
      <p:ext uri="{BB962C8B-B14F-4D97-AF65-F5344CB8AC3E}">
        <p14:creationId xmlns:p14="http://schemas.microsoft.com/office/powerpoint/2010/main" val="1498415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AD6EE87-EBD5-4F12-A48A-63ACA297AC8F}" type="datetimeFigureOut">
              <a:rPr lang="en-US" smtClean="0"/>
              <a:t>10/24/2017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8652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63775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13702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378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51369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370889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11345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84309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0298CD5-6C1E-4009-B41F-6DF62E31D3BE}" type="datetimeFigureOut">
              <a:rPr lang="en-US" smtClean="0"/>
              <a:pPr/>
              <a:t>10/24/2017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36813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841371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A61015F-7CC6-4D0A-9D87-873EA4C304CC}" type="datetimeFigureOut">
              <a:rPr lang="en-US" smtClean="0"/>
              <a:t>10/24/2017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204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3810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1942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85411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5696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9193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spTree>
    <p:extLst>
      <p:ext uri="{BB962C8B-B14F-4D97-AF65-F5344CB8AC3E}">
        <p14:creationId xmlns:p14="http://schemas.microsoft.com/office/powerpoint/2010/main" val="392103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298CD5-6C1E-4009-B41F-6DF62E31D3BE}" type="datetimeFigureOut">
              <a:rPr lang="en-US" smtClean="0"/>
              <a:pPr/>
              <a:t>10/24/2017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37244477"/>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 id="214748416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outsider</a:t>
            </a:r>
          </a:p>
        </p:txBody>
      </p:sp>
      <p:sp>
        <p:nvSpPr>
          <p:cNvPr id="3" name="Subtitle 2"/>
          <p:cNvSpPr>
            <a:spLocks noGrp="1"/>
          </p:cNvSpPr>
          <p:nvPr>
            <p:ph type="subTitle" idx="1"/>
          </p:nvPr>
        </p:nvSpPr>
        <p:spPr/>
        <p:txBody>
          <a:bodyPr/>
          <a:lstStyle/>
          <a:p>
            <a:r>
              <a:rPr lang="en-US"/>
              <a:t>By S.E. Hinton</a:t>
            </a:r>
          </a:p>
        </p:txBody>
      </p:sp>
    </p:spTree>
    <p:extLst>
      <p:ext uri="{BB962C8B-B14F-4D97-AF65-F5344CB8AC3E}">
        <p14:creationId xmlns:p14="http://schemas.microsoft.com/office/powerpoint/2010/main" val="4030544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nove</a:t>
            </a:r>
            <a:r>
              <a:rPr lang="en-US" dirty="0"/>
              <a:t>l</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I'm comparing the outsiders to all summer in a day because Margot the main character in all summer in a day gets bullied by her class mates for being different from not being born on Venus instead on earth. In the outsiders Ponyboy and Johnny get bullied by the socs for hanging out with there girlfriend. And from that point everything got worse. And Margot got locked in a closet and everything got worse from there to.</a:t>
            </a:r>
            <a:endParaRPr lang="en-US" sz="3200" dirty="0"/>
          </a:p>
        </p:txBody>
      </p:sp>
    </p:spTree>
    <p:extLst>
      <p:ext uri="{BB962C8B-B14F-4D97-AF65-F5344CB8AC3E}">
        <p14:creationId xmlns:p14="http://schemas.microsoft.com/office/powerpoint/2010/main" val="1780483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signpost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 most impactful signpost is word of wisdom when Johnny says to Ponyboy before he dies “Stay gold Ponyboy, stay gold.” Johnny said that because Ponyboy was always loyal and true to his gang he followed the rules and never left someone behind.</a:t>
            </a:r>
            <a:endParaRPr lang="en-US" sz="3200" dirty="0"/>
          </a:p>
        </p:txBody>
      </p:sp>
    </p:spTree>
    <p:extLst>
      <p:ext uri="{BB962C8B-B14F-4D97-AF65-F5344CB8AC3E}">
        <p14:creationId xmlns:p14="http://schemas.microsoft.com/office/powerpoint/2010/main" val="211405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The most memorable aspect in my novel was when Johnny died and then Dally there both were important to the gang. It would be different without them. No one thought Dally would be able to take in anything when Johnny died Dally loved Johnny and the only one he ever loved and he died and so dally made the police shoot him for having a gun</a:t>
            </a:r>
            <a:r>
              <a:rPr lang="en-US" smtClean="0"/>
              <a:t>. </a:t>
            </a:r>
            <a:endParaRPr lang="en-US" dirty="0"/>
          </a:p>
        </p:txBody>
      </p:sp>
    </p:spTree>
    <p:extLst>
      <p:ext uri="{BB962C8B-B14F-4D97-AF65-F5344CB8AC3E}">
        <p14:creationId xmlns:p14="http://schemas.microsoft.com/office/powerpoint/2010/main" val="57300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 </a:t>
            </a:r>
          </a:p>
        </p:txBody>
      </p:sp>
      <p:sp>
        <p:nvSpPr>
          <p:cNvPr id="3" name="Content Placeholder 2"/>
          <p:cNvSpPr>
            <a:spLocks noGrp="1"/>
          </p:cNvSpPr>
          <p:nvPr>
            <p:ph idx="1"/>
          </p:nvPr>
        </p:nvSpPr>
        <p:spPr/>
        <p:txBody>
          <a:bodyPr/>
          <a:lstStyle/>
          <a:p>
            <a:pPr marL="0" indent="0">
              <a:buNone/>
            </a:pPr>
            <a:r>
              <a:rPr lang="en-US" dirty="0"/>
              <a:t>   When Ponyboy and Johnny went to the movies they sat with two girls that are part of the socs. Hours later Ponyboy and Johnny ran away to the park were the socs followed them. The socs tried to drown Ponyboy and Johnny ended up killing Bob, one of the socs, with his switchblade. And they decided to run away in the country. For five days Ponyboy and Johnny staid in an old abandoned church. And when they were out eating for once they came back to the church on fire. And ended up saving all the kids. Ponyboy Johnny and Darry had to go to the hospital for injuries or major burns. A few days after there is a rumble between the Socs and greasers. </a:t>
            </a:r>
          </a:p>
        </p:txBody>
      </p:sp>
    </p:spTree>
    <p:extLst>
      <p:ext uri="{BB962C8B-B14F-4D97-AF65-F5344CB8AC3E}">
        <p14:creationId xmlns:p14="http://schemas.microsoft.com/office/powerpoint/2010/main" val="2059267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diagram  </a:t>
            </a:r>
            <a:r>
              <a:rPr lang="en-US" dirty="0"/>
              <a:t/>
            </a:r>
            <a:br>
              <a:rPr lang="en-US" dirty="0"/>
            </a:br>
            <a:endParaRPr lang="en-US" dirty="0"/>
          </a:p>
        </p:txBody>
      </p:sp>
      <p:pic>
        <p:nvPicPr>
          <p:cNvPr id="4" name="Content Placeholder 3" descr="Graphic Organizers - Fundamentals of Stor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16013"/>
            <a:ext cx="11702792" cy="5302826"/>
          </a:xfrm>
        </p:spPr>
      </p:pic>
      <p:sp>
        <p:nvSpPr>
          <p:cNvPr id="5" name="TextBox 4"/>
          <p:cNvSpPr txBox="1"/>
          <p:nvPr/>
        </p:nvSpPr>
        <p:spPr>
          <a:xfrm>
            <a:off x="318655" y="5535529"/>
            <a:ext cx="4073235" cy="1477328"/>
          </a:xfrm>
          <a:prstGeom prst="rect">
            <a:avLst/>
          </a:prstGeom>
          <a:noFill/>
        </p:spPr>
        <p:txBody>
          <a:bodyPr wrap="square" rtlCol="0">
            <a:spAutoFit/>
          </a:bodyPr>
          <a:lstStyle/>
          <a:p>
            <a:r>
              <a:rPr lang="en-US" dirty="0" smtClean="0"/>
              <a:t>Intro- Johnny and Ponyboy go to the movies and meet Cherry and Marcia girls from the socs side and they hung out with them for the night.</a:t>
            </a:r>
            <a:endParaRPr lang="en-US" dirty="0"/>
          </a:p>
        </p:txBody>
      </p:sp>
      <p:sp>
        <p:nvSpPr>
          <p:cNvPr id="6" name="TextBox 5"/>
          <p:cNvSpPr txBox="1"/>
          <p:nvPr/>
        </p:nvSpPr>
        <p:spPr>
          <a:xfrm>
            <a:off x="1403607" y="2303692"/>
            <a:ext cx="2590799" cy="2585323"/>
          </a:xfrm>
          <a:prstGeom prst="rect">
            <a:avLst/>
          </a:prstGeom>
          <a:noFill/>
        </p:spPr>
        <p:txBody>
          <a:bodyPr wrap="square" rtlCol="0">
            <a:spAutoFit/>
          </a:bodyPr>
          <a:lstStyle/>
          <a:p>
            <a:r>
              <a:rPr lang="en-US" dirty="0" smtClean="0"/>
              <a:t>Ponyboy and Darry get into a big argument. That night Ponyboy and Johnny run away to the park. Ponyboy and Johnny see the blue mustang while walking in the park.</a:t>
            </a:r>
            <a:endParaRPr lang="en-US" dirty="0"/>
          </a:p>
        </p:txBody>
      </p:sp>
      <p:sp>
        <p:nvSpPr>
          <p:cNvPr id="7" name="TextBox 6"/>
          <p:cNvSpPr txBox="1"/>
          <p:nvPr/>
        </p:nvSpPr>
        <p:spPr>
          <a:xfrm>
            <a:off x="6212449" y="1422465"/>
            <a:ext cx="3075708" cy="1477328"/>
          </a:xfrm>
          <a:prstGeom prst="rect">
            <a:avLst/>
          </a:prstGeom>
          <a:noFill/>
        </p:spPr>
        <p:txBody>
          <a:bodyPr wrap="square" rtlCol="0">
            <a:spAutoFit/>
          </a:bodyPr>
          <a:lstStyle/>
          <a:p>
            <a:r>
              <a:rPr lang="en-US" dirty="0" smtClean="0"/>
              <a:t>Bob Cherry's boyfriend tries to make David his friend drown Ponyboy and Johnny ends up killing Bob. </a:t>
            </a:r>
            <a:endParaRPr lang="en-US" dirty="0"/>
          </a:p>
        </p:txBody>
      </p:sp>
      <p:sp>
        <p:nvSpPr>
          <p:cNvPr id="8" name="TextBox 7"/>
          <p:cNvSpPr txBox="1"/>
          <p:nvPr/>
        </p:nvSpPr>
        <p:spPr>
          <a:xfrm>
            <a:off x="7176655" y="2958405"/>
            <a:ext cx="3629891" cy="2585323"/>
          </a:xfrm>
          <a:prstGeom prst="rect">
            <a:avLst/>
          </a:prstGeom>
          <a:noFill/>
        </p:spPr>
        <p:txBody>
          <a:bodyPr wrap="square" rtlCol="0">
            <a:spAutoFit/>
          </a:bodyPr>
          <a:lstStyle/>
          <a:p>
            <a:r>
              <a:rPr lang="en-US" dirty="0" smtClean="0"/>
              <a:t>Johnny and Ponyboy run away and live in the country in an abandoned church for five days. Johnny and Ponyboy save little kids from a fire. Johnny, Ponyboy, </a:t>
            </a:r>
            <a:r>
              <a:rPr lang="en-US" dirty="0"/>
              <a:t>a</a:t>
            </a:r>
            <a:r>
              <a:rPr lang="en-US" dirty="0" smtClean="0"/>
              <a:t>nd Dally go to the hospital for major burns or other injuries. The rumble to beat the socs. </a:t>
            </a:r>
            <a:endParaRPr lang="en-US" dirty="0"/>
          </a:p>
        </p:txBody>
      </p:sp>
      <p:sp>
        <p:nvSpPr>
          <p:cNvPr id="9" name="TextBox 8"/>
          <p:cNvSpPr txBox="1"/>
          <p:nvPr/>
        </p:nvSpPr>
        <p:spPr>
          <a:xfrm>
            <a:off x="7176655" y="5846618"/>
            <a:ext cx="4128654" cy="1200329"/>
          </a:xfrm>
          <a:prstGeom prst="rect">
            <a:avLst/>
          </a:prstGeom>
          <a:noFill/>
        </p:spPr>
        <p:txBody>
          <a:bodyPr wrap="square" rtlCol="0">
            <a:spAutoFit/>
          </a:bodyPr>
          <a:lstStyle/>
          <a:p>
            <a:r>
              <a:rPr lang="en-US" dirty="0" smtClean="0"/>
              <a:t>Johnny dies, Dally dies and Ponyboy goes to court for Bobs death and the Greasers win the rumble.</a:t>
            </a:r>
            <a:endParaRPr lang="en-US" dirty="0"/>
          </a:p>
        </p:txBody>
      </p:sp>
    </p:spTree>
    <p:extLst>
      <p:ext uri="{BB962C8B-B14F-4D97-AF65-F5344CB8AC3E}">
        <p14:creationId xmlns:p14="http://schemas.microsoft.com/office/powerpoint/2010/main" val="133084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idx="1"/>
          </p:nvPr>
        </p:nvSpPr>
        <p:spPr/>
        <p:txBody>
          <a:bodyPr/>
          <a:lstStyle/>
          <a:p>
            <a:pPr marL="0" indent="0">
              <a:buNone/>
            </a:pPr>
            <a:r>
              <a:rPr lang="en-US" sz="3200" dirty="0" smtClean="0"/>
              <a:t>Time Period- In the book </a:t>
            </a:r>
            <a:r>
              <a:rPr lang="en-US" sz="3200" dirty="0"/>
              <a:t>T</a:t>
            </a:r>
            <a:r>
              <a:rPr lang="en-US" sz="3200" dirty="0" smtClean="0"/>
              <a:t>he Outsiders it sounds like it takes place in 1899.</a:t>
            </a:r>
          </a:p>
          <a:p>
            <a:endParaRPr lang="en-US" dirty="0" smtClean="0"/>
          </a:p>
          <a:p>
            <a:pPr marL="0" indent="0">
              <a:buNone/>
            </a:pPr>
            <a:endParaRPr lang="en-US" dirty="0"/>
          </a:p>
          <a:p>
            <a:pPr marL="0" indent="0">
              <a:buNone/>
            </a:pPr>
            <a:r>
              <a:rPr lang="en-US" dirty="0"/>
              <a:t> </a:t>
            </a:r>
            <a:r>
              <a:rPr lang="en-US" sz="3200" dirty="0" smtClean="0"/>
              <a:t>Description- Cold at night, warm during the day, and its in Texas </a:t>
            </a:r>
            <a:endParaRPr lang="en-US" sz="3200" dirty="0"/>
          </a:p>
        </p:txBody>
      </p:sp>
    </p:spTree>
    <p:extLst>
      <p:ext uri="{BB962C8B-B14F-4D97-AF65-F5344CB8AC3E}">
        <p14:creationId xmlns:p14="http://schemas.microsoft.com/office/powerpoint/2010/main" val="402504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 traits, influences, and point of view</a:t>
            </a:r>
            <a:endParaRPr lang="en-US" dirty="0"/>
          </a:p>
        </p:txBody>
      </p:sp>
      <p:sp>
        <p:nvSpPr>
          <p:cNvPr id="3" name="Content Placeholder 2"/>
          <p:cNvSpPr>
            <a:spLocks noGrp="1"/>
          </p:cNvSpPr>
          <p:nvPr>
            <p:ph idx="1"/>
          </p:nvPr>
        </p:nvSpPr>
        <p:spPr>
          <a:xfrm>
            <a:off x="685800" y="2194560"/>
            <a:ext cx="10820400" cy="4663440"/>
          </a:xfrm>
        </p:spPr>
        <p:txBody>
          <a:bodyPr>
            <a:normAutofit/>
          </a:bodyPr>
          <a:lstStyle/>
          <a:p>
            <a:pPr marL="0" indent="0">
              <a:buNone/>
            </a:pPr>
            <a:r>
              <a:rPr lang="en-US" dirty="0" smtClean="0"/>
              <a:t>Character traits                          Influences                               Point of View</a:t>
            </a:r>
          </a:p>
          <a:p>
            <a:pPr marL="0" indent="0">
              <a:buNone/>
            </a:pPr>
            <a:r>
              <a:rPr lang="en-US" dirty="0" smtClean="0"/>
              <a:t>Johnny- funny, shy,                    Johnny doesn't have              This stories point of    </a:t>
            </a:r>
          </a:p>
          <a:p>
            <a:pPr marL="0" indent="0">
              <a:buNone/>
            </a:pPr>
            <a:r>
              <a:rPr lang="en-US" dirty="0"/>
              <a:t>h</a:t>
            </a:r>
            <a:r>
              <a:rPr lang="en-US" dirty="0" smtClean="0"/>
              <a:t>eroic, protective,                      any influences his father       view is a teenagers </a:t>
            </a:r>
          </a:p>
          <a:p>
            <a:pPr marL="0" indent="0">
              <a:buNone/>
            </a:pPr>
            <a:r>
              <a:rPr lang="en-US" dirty="0" smtClean="0"/>
              <a:t>kind, loyal, and young.              </a:t>
            </a:r>
            <a:r>
              <a:rPr lang="en-US" dirty="0"/>
              <a:t>a</a:t>
            </a:r>
            <a:r>
              <a:rPr lang="en-US" dirty="0" smtClean="0"/>
              <a:t>buses him. But he looks      named Ponyboy.</a:t>
            </a:r>
          </a:p>
          <a:p>
            <a:pPr marL="0" indent="0">
              <a:buNone/>
            </a:pPr>
            <a:r>
              <a:rPr lang="en-US" dirty="0" smtClean="0"/>
              <a:t>                                                      up to the gang.</a:t>
            </a:r>
            <a:endParaRPr lang="en-US" dirty="0"/>
          </a:p>
          <a:p>
            <a:pPr marL="0" indent="0">
              <a:buNone/>
            </a:pPr>
            <a:r>
              <a:rPr lang="en-US" dirty="0" smtClean="0"/>
              <a:t>Ponyboy- sporty, shy,                  Ponyboy- Ponyboy looks</a:t>
            </a:r>
          </a:p>
          <a:p>
            <a:pPr marL="0" indent="0">
              <a:buNone/>
            </a:pPr>
            <a:r>
              <a:rPr lang="en-US" dirty="0" smtClean="0"/>
              <a:t>Heroic, reliable, observant,        to his brothers but mostly</a:t>
            </a:r>
          </a:p>
          <a:p>
            <a:pPr marL="0" indent="0">
              <a:buNone/>
            </a:pPr>
            <a:r>
              <a:rPr lang="en-US" dirty="0"/>
              <a:t>a</a:t>
            </a:r>
            <a:r>
              <a:rPr lang="en-US" dirty="0" smtClean="0"/>
              <a:t>nd smart.                                    Sodapop. </a:t>
            </a:r>
          </a:p>
          <a:p>
            <a:pPr marL="0" indent="0">
              <a:buNone/>
            </a:pPr>
            <a:r>
              <a:rPr lang="en-US" dirty="0" smtClean="0"/>
              <a:t> </a:t>
            </a:r>
            <a:endParaRPr lang="en-US" dirty="0"/>
          </a:p>
        </p:txBody>
      </p:sp>
    </p:spTree>
    <p:extLst>
      <p:ext uri="{BB962C8B-B14F-4D97-AF65-F5344CB8AC3E}">
        <p14:creationId xmlns:p14="http://schemas.microsoft.com/office/powerpoint/2010/main" val="20334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 The </a:t>
            </a:r>
            <a:r>
              <a:rPr lang="en-US" sz="3200" dirty="0"/>
              <a:t>m</a:t>
            </a:r>
            <a:r>
              <a:rPr lang="en-US" sz="3200" dirty="0" smtClean="0"/>
              <a:t>ain conflict in the book The Outsiders is the difference between the Socs and the Greasers. The socs are the west side rich kids and the Greasers are the east side poor kids. The Socs like to beat up greasers for fun. According to the book Johnny had got beaten up by the socs once and got injured badly. </a:t>
            </a:r>
            <a:endParaRPr lang="en-US" sz="3200" dirty="0"/>
          </a:p>
        </p:txBody>
      </p:sp>
    </p:spTree>
    <p:extLst>
      <p:ext uri="{BB962C8B-B14F-4D97-AF65-F5344CB8AC3E}">
        <p14:creationId xmlns:p14="http://schemas.microsoft.com/office/powerpoint/2010/main" val="164676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#1</a:t>
            </a:r>
            <a:endParaRPr lang="en-US" dirty="0"/>
          </a:p>
        </p:txBody>
      </p:sp>
      <p:sp>
        <p:nvSpPr>
          <p:cNvPr id="3" name="Content Placeholder 2"/>
          <p:cNvSpPr>
            <a:spLocks noGrp="1"/>
          </p:cNvSpPr>
          <p:nvPr>
            <p:ph idx="1"/>
          </p:nvPr>
        </p:nvSpPr>
        <p:spPr/>
        <p:txBody>
          <a:bodyPr/>
          <a:lstStyle/>
          <a:p>
            <a:pPr marL="0" indent="0">
              <a:buNone/>
            </a:pPr>
            <a:r>
              <a:rPr lang="en-US" sz="3200" dirty="0" smtClean="0"/>
              <a:t>The first theme that goes with my story The Outsiders is </a:t>
            </a:r>
            <a:r>
              <a:rPr lang="en-US" sz="3200" dirty="0" smtClean="0"/>
              <a:t>Courage </a:t>
            </a:r>
            <a:r>
              <a:rPr lang="en-US" sz="3200" dirty="0" smtClean="0"/>
              <a:t>and Fear. I thought of this because in the beginning of the story Ponyboy and Johnny both were always shy and nervous around the Socs and at the end they had courage to save little kids even if no one asked them and Johnny died saving there lives and they both became hero's.</a:t>
            </a:r>
          </a:p>
          <a:p>
            <a:pPr marL="0" indent="0">
              <a:buNone/>
            </a:pPr>
            <a:endParaRPr lang="en-US" dirty="0"/>
          </a:p>
        </p:txBody>
      </p:sp>
    </p:spTree>
    <p:extLst>
      <p:ext uri="{BB962C8B-B14F-4D97-AF65-F5344CB8AC3E}">
        <p14:creationId xmlns:p14="http://schemas.microsoft.com/office/powerpoint/2010/main" val="342078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#2</a:t>
            </a:r>
            <a:endParaRPr lang="en-US" dirty="0"/>
          </a:p>
        </p:txBody>
      </p:sp>
      <p:sp>
        <p:nvSpPr>
          <p:cNvPr id="3" name="Content Placeholder 2"/>
          <p:cNvSpPr>
            <a:spLocks noGrp="1"/>
          </p:cNvSpPr>
          <p:nvPr>
            <p:ph idx="1"/>
          </p:nvPr>
        </p:nvSpPr>
        <p:spPr>
          <a:xfrm>
            <a:off x="685800" y="2194560"/>
            <a:ext cx="10820400" cy="4414058"/>
          </a:xfrm>
        </p:spPr>
        <p:txBody>
          <a:bodyPr>
            <a:noAutofit/>
          </a:bodyPr>
          <a:lstStyle/>
          <a:p>
            <a:pPr marL="0" indent="0">
              <a:buNone/>
            </a:pPr>
            <a:r>
              <a:rPr lang="en-US" sz="3200" dirty="0" smtClean="0"/>
              <a:t>The second theme of my story is </a:t>
            </a:r>
            <a:r>
              <a:rPr lang="en-US" sz="3200" dirty="0"/>
              <a:t>B</a:t>
            </a:r>
            <a:r>
              <a:rPr lang="en-US" sz="3200" dirty="0" smtClean="0"/>
              <a:t>ad </a:t>
            </a:r>
            <a:r>
              <a:rPr lang="en-US" sz="3200" dirty="0"/>
              <a:t>T</a:t>
            </a:r>
            <a:r>
              <a:rPr lang="en-US" sz="3200" dirty="0" smtClean="0"/>
              <a:t>hings </a:t>
            </a:r>
            <a:r>
              <a:rPr lang="en-US" sz="3200" dirty="0"/>
              <a:t>H</a:t>
            </a:r>
            <a:r>
              <a:rPr lang="en-US" sz="3200" dirty="0" smtClean="0"/>
              <a:t>appen </a:t>
            </a:r>
            <a:r>
              <a:rPr lang="en-US" sz="3200" dirty="0" smtClean="0"/>
              <a:t>to </a:t>
            </a:r>
            <a:r>
              <a:rPr lang="en-US" sz="3200" dirty="0" smtClean="0"/>
              <a:t>Good </a:t>
            </a:r>
            <a:r>
              <a:rPr lang="en-US" sz="3200" dirty="0"/>
              <a:t>P</a:t>
            </a:r>
            <a:r>
              <a:rPr lang="en-US" sz="3200" dirty="0" smtClean="0"/>
              <a:t>eople</a:t>
            </a:r>
            <a:r>
              <a:rPr lang="en-US" sz="3200" dirty="0" smtClean="0"/>
              <a:t>. In this case its true. Ponyboy dose his homework, follows the rules, never gets into trouble until the socs try to drown him and he has to go to the hospital. It’s the same way for Johnny, his parents don’t care about him and his father abuses him, but he is a very nice shy kid and is very likeable. And Johnny ends up dying and Johnny and Ponyboy both saved around 7 or 8 kids in a fire and no one asked them to.</a:t>
            </a:r>
            <a:endParaRPr lang="en-US" sz="3200" dirty="0"/>
          </a:p>
        </p:txBody>
      </p:sp>
    </p:spTree>
    <p:extLst>
      <p:ext uri="{BB962C8B-B14F-4D97-AF65-F5344CB8AC3E}">
        <p14:creationId xmlns:p14="http://schemas.microsoft.com/office/powerpoint/2010/main" val="344707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 third theme in my story </a:t>
            </a:r>
            <a:r>
              <a:rPr lang="en-US" sz="3200" dirty="0" smtClean="0"/>
              <a:t>is Violence doesn't Fix Everything. In the outsiders the socs beat up people for fun. </a:t>
            </a:r>
            <a:r>
              <a:rPr lang="en-US" sz="3200" dirty="0" smtClean="0"/>
              <a:t>In the book the outsiders at the end the socs and the greasers have a fight and the greasers won to show the socs who boss. And lots of people got hurt from fighting.</a:t>
            </a:r>
            <a:endParaRPr lang="en-US" sz="3200" dirty="0"/>
          </a:p>
        </p:txBody>
      </p:sp>
    </p:spTree>
    <p:extLst>
      <p:ext uri="{BB962C8B-B14F-4D97-AF65-F5344CB8AC3E}">
        <p14:creationId xmlns:p14="http://schemas.microsoft.com/office/powerpoint/2010/main" val="14373881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94</TotalTime>
  <Words>928</Words>
  <Application>Microsoft Office PowerPoint</Application>
  <PresentationFormat>Widescreen</PresentationFormat>
  <Paragraphs>39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Vapor Trail</vt:lpstr>
      <vt:lpstr>The outsider</vt:lpstr>
      <vt:lpstr>Summary </vt:lpstr>
      <vt:lpstr>Plot diagram   </vt:lpstr>
      <vt:lpstr>Setting </vt:lpstr>
      <vt:lpstr>Main character traits, influences, and point of view</vt:lpstr>
      <vt:lpstr>main conflict</vt:lpstr>
      <vt:lpstr>Theme #1</vt:lpstr>
      <vt:lpstr>Theme #2</vt:lpstr>
      <vt:lpstr>Theme #3</vt:lpstr>
      <vt:lpstr>Compare novel</vt:lpstr>
      <vt:lpstr>Most impactful signpost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dc:title>
  <dc:creator>Herstad,Delaney</dc:creator>
  <cp:lastModifiedBy>Herstad,Delaney</cp:lastModifiedBy>
  <cp:revision>17</cp:revision>
  <dcterms:modified xsi:type="dcterms:W3CDTF">2017-10-24T17:07:24Z</dcterms:modified>
</cp:coreProperties>
</file>